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049" autoAdjust="0"/>
  </p:normalViewPr>
  <p:slideViewPr>
    <p:cSldViewPr snapToGrid="0">
      <p:cViewPr varScale="1">
        <p:scale>
          <a:sx n="88" d="100"/>
          <a:sy n="88" d="100"/>
        </p:scale>
        <p:origin x="6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t-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79CF9-3BAD-4C9F-BC4E-F42171A723CA}" type="datetimeFigureOut">
              <a:rPr lang="mt-MT" smtClean="0"/>
              <a:t>12/12/2017</a:t>
            </a:fld>
            <a:endParaRPr lang="mt-M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t-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t-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t-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4C1B0-E1CF-45DF-844E-660D9DA05E46}" type="slidenum">
              <a:rPr lang="mt-MT" smtClean="0"/>
              <a:t>‹#›</a:t>
            </a:fld>
            <a:endParaRPr lang="mt-MT"/>
          </a:p>
        </p:txBody>
      </p:sp>
    </p:spTree>
    <p:extLst>
      <p:ext uri="{BB962C8B-B14F-4D97-AF65-F5344CB8AC3E}">
        <p14:creationId xmlns:p14="http://schemas.microsoft.com/office/powerpoint/2010/main" val="118700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Places that where busy, Strada </a:t>
            </a:r>
            <a:r>
              <a:rPr lang="en-GB" dirty="0" err="1"/>
              <a:t>Stretta</a:t>
            </a:r>
            <a:r>
              <a:rPr lang="en-GB" dirty="0"/>
              <a:t> (Valetta), Fort Campbell (Mellieha), Old homes (now Abandoned). These are places witch came to mind but fort Campbell with the compelling story won over.</a:t>
            </a:r>
            <a:endParaRPr lang="mt-MT" dirty="0"/>
          </a:p>
          <a:p>
            <a:endParaRPr lang="mt-MT" dirty="0"/>
          </a:p>
        </p:txBody>
      </p:sp>
      <p:sp>
        <p:nvSpPr>
          <p:cNvPr id="4" name="Slide Number Placeholder 3"/>
          <p:cNvSpPr>
            <a:spLocks noGrp="1"/>
          </p:cNvSpPr>
          <p:nvPr>
            <p:ph type="sldNum" sz="quarter" idx="10"/>
          </p:nvPr>
        </p:nvSpPr>
        <p:spPr/>
        <p:txBody>
          <a:bodyPr/>
          <a:lstStyle/>
          <a:p>
            <a:fld id="{7654C1B0-E1CF-45DF-844E-660D9DA05E46}" type="slidenum">
              <a:rPr lang="mt-MT" smtClean="0"/>
              <a:t>2</a:t>
            </a:fld>
            <a:endParaRPr lang="mt-MT"/>
          </a:p>
        </p:txBody>
      </p:sp>
    </p:spTree>
    <p:extLst>
      <p:ext uri="{BB962C8B-B14F-4D97-AF65-F5344CB8AC3E}">
        <p14:creationId xmlns:p14="http://schemas.microsoft.com/office/powerpoint/2010/main" val="181221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Long and informative shots with an empty feel to portray the uncanny feel but the place was a busy place a decade ago. No cuts but a smooth 30 second video.</a:t>
            </a:r>
          </a:p>
          <a:p>
            <a:r>
              <a:rPr lang="en-GB" dirty="0"/>
              <a:t>Location Fort Campbell Mellieha Malta.</a:t>
            </a:r>
            <a:endParaRPr lang="mt-MT" dirty="0"/>
          </a:p>
        </p:txBody>
      </p:sp>
      <p:sp>
        <p:nvSpPr>
          <p:cNvPr id="4" name="Slide Number Placeholder 3"/>
          <p:cNvSpPr>
            <a:spLocks noGrp="1"/>
          </p:cNvSpPr>
          <p:nvPr>
            <p:ph type="sldNum" sz="quarter" idx="10"/>
          </p:nvPr>
        </p:nvSpPr>
        <p:spPr/>
        <p:txBody>
          <a:bodyPr/>
          <a:lstStyle/>
          <a:p>
            <a:fld id="{7654C1B0-E1CF-45DF-844E-660D9DA05E46}" type="slidenum">
              <a:rPr lang="mt-MT" smtClean="0"/>
              <a:t>3</a:t>
            </a:fld>
            <a:endParaRPr lang="mt-MT"/>
          </a:p>
        </p:txBody>
      </p:sp>
    </p:spTree>
    <p:extLst>
      <p:ext uri="{BB962C8B-B14F-4D97-AF65-F5344CB8AC3E}">
        <p14:creationId xmlns:p14="http://schemas.microsoft.com/office/powerpoint/2010/main" val="41857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mystery, something that isn’t explained but can be seen, no story how it came there its just there. Using the rule of thirds. Always have that one object witch is placed intentional. The scene will </a:t>
            </a:r>
            <a:r>
              <a:rPr lang="en-GB" dirty="0" err="1"/>
              <a:t>expain</a:t>
            </a:r>
            <a:r>
              <a:rPr lang="en-GB" dirty="0"/>
              <a:t> it’s self. </a:t>
            </a:r>
            <a:r>
              <a:rPr lang="en-GB" dirty="0" err="1"/>
              <a:t>Compostions</a:t>
            </a:r>
            <a:r>
              <a:rPr lang="en-GB" dirty="0"/>
              <a:t> with the rule of thirds the texture of the place will look beautiful.</a:t>
            </a:r>
            <a:endParaRPr lang="mt-MT" dirty="0"/>
          </a:p>
        </p:txBody>
      </p:sp>
      <p:sp>
        <p:nvSpPr>
          <p:cNvPr id="4" name="Slide Number Placeholder 3"/>
          <p:cNvSpPr>
            <a:spLocks noGrp="1"/>
          </p:cNvSpPr>
          <p:nvPr>
            <p:ph type="sldNum" sz="quarter" idx="10"/>
          </p:nvPr>
        </p:nvSpPr>
        <p:spPr/>
        <p:txBody>
          <a:bodyPr/>
          <a:lstStyle/>
          <a:p>
            <a:fld id="{7654C1B0-E1CF-45DF-844E-660D9DA05E46}" type="slidenum">
              <a:rPr lang="mt-MT" smtClean="0"/>
              <a:t>4</a:t>
            </a:fld>
            <a:endParaRPr lang="mt-MT"/>
          </a:p>
        </p:txBody>
      </p:sp>
    </p:spTree>
    <p:extLst>
      <p:ext uri="{BB962C8B-B14F-4D97-AF65-F5344CB8AC3E}">
        <p14:creationId xmlns:p14="http://schemas.microsoft.com/office/powerpoint/2010/main" val="400443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Leading lines to what I will want the viewer to see. Cues to where you are at the place even if you haven't visited. Always a neutral feel not to high or to low of a shot rather at eye level.</a:t>
            </a:r>
            <a:endParaRPr lang="mt-MT" dirty="0"/>
          </a:p>
        </p:txBody>
      </p:sp>
      <p:sp>
        <p:nvSpPr>
          <p:cNvPr id="4" name="Slide Number Placeholder 3"/>
          <p:cNvSpPr>
            <a:spLocks noGrp="1"/>
          </p:cNvSpPr>
          <p:nvPr>
            <p:ph type="sldNum" sz="quarter" idx="10"/>
          </p:nvPr>
        </p:nvSpPr>
        <p:spPr/>
        <p:txBody>
          <a:bodyPr/>
          <a:lstStyle/>
          <a:p>
            <a:fld id="{7654C1B0-E1CF-45DF-844E-660D9DA05E46}" type="slidenum">
              <a:rPr lang="mt-MT" smtClean="0"/>
              <a:t>5</a:t>
            </a:fld>
            <a:endParaRPr lang="mt-MT"/>
          </a:p>
        </p:txBody>
      </p:sp>
    </p:spTree>
    <p:extLst>
      <p:ext uri="{BB962C8B-B14F-4D97-AF65-F5344CB8AC3E}">
        <p14:creationId xmlns:p14="http://schemas.microsoft.com/office/powerpoint/2010/main" val="398348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t-MT" dirty="0"/>
          </a:p>
        </p:txBody>
      </p:sp>
      <p:sp>
        <p:nvSpPr>
          <p:cNvPr id="4" name="Slide Number Placeholder 3"/>
          <p:cNvSpPr>
            <a:spLocks noGrp="1"/>
          </p:cNvSpPr>
          <p:nvPr>
            <p:ph type="sldNum" sz="quarter" idx="10"/>
          </p:nvPr>
        </p:nvSpPr>
        <p:spPr/>
        <p:txBody>
          <a:bodyPr/>
          <a:lstStyle/>
          <a:p>
            <a:fld id="{7654C1B0-E1CF-45DF-844E-660D9DA05E46}" type="slidenum">
              <a:rPr lang="mt-MT" smtClean="0"/>
              <a:t>6</a:t>
            </a:fld>
            <a:endParaRPr lang="mt-MT"/>
          </a:p>
        </p:txBody>
      </p:sp>
    </p:spTree>
    <p:extLst>
      <p:ext uri="{BB962C8B-B14F-4D97-AF65-F5344CB8AC3E}">
        <p14:creationId xmlns:p14="http://schemas.microsoft.com/office/powerpoint/2010/main" val="74107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shot is getting the feel for the </a:t>
            </a:r>
            <a:r>
              <a:rPr lang="en-GB" dirty="0" err="1"/>
              <a:t>palce</a:t>
            </a:r>
            <a:r>
              <a:rPr lang="en-GB" dirty="0"/>
              <a:t> then moving on to the inside to seeing how it’s left by the elements and even people damaging the place when it’s already falling apart.</a:t>
            </a:r>
          </a:p>
          <a:p>
            <a:r>
              <a:rPr lang="en-GB" dirty="0"/>
              <a:t>Back to the </a:t>
            </a:r>
            <a:r>
              <a:rPr lang="en-GB" dirty="0" err="1"/>
              <a:t>ouside</a:t>
            </a:r>
            <a:r>
              <a:rPr lang="en-GB" dirty="0"/>
              <a:t> a worse and worse shot of the place thinking people used to live here.</a:t>
            </a:r>
            <a:endParaRPr lang="mt-MT" dirty="0"/>
          </a:p>
        </p:txBody>
      </p:sp>
      <p:sp>
        <p:nvSpPr>
          <p:cNvPr id="4" name="Slide Number Placeholder 3"/>
          <p:cNvSpPr>
            <a:spLocks noGrp="1"/>
          </p:cNvSpPr>
          <p:nvPr>
            <p:ph type="sldNum" sz="quarter" idx="10"/>
          </p:nvPr>
        </p:nvSpPr>
        <p:spPr/>
        <p:txBody>
          <a:bodyPr/>
          <a:lstStyle/>
          <a:p>
            <a:fld id="{7654C1B0-E1CF-45DF-844E-660D9DA05E46}" type="slidenum">
              <a:rPr lang="mt-MT" smtClean="0"/>
              <a:t>7</a:t>
            </a:fld>
            <a:endParaRPr lang="mt-MT"/>
          </a:p>
        </p:txBody>
      </p:sp>
    </p:spTree>
    <p:extLst>
      <p:ext uri="{BB962C8B-B14F-4D97-AF65-F5344CB8AC3E}">
        <p14:creationId xmlns:p14="http://schemas.microsoft.com/office/powerpoint/2010/main" val="211843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Leading lines to the infinite, the random holes in the ground.</a:t>
            </a:r>
          </a:p>
          <a:p>
            <a:r>
              <a:rPr lang="en-GB" dirty="0"/>
              <a:t>To finish with a contrast of a nice view of the ocean one can still see whilst </a:t>
            </a:r>
            <a:r>
              <a:rPr lang="en-GB" dirty="0" err="1"/>
              <a:t>underneeth</a:t>
            </a:r>
            <a:r>
              <a:rPr lang="en-GB" dirty="0"/>
              <a:t> the old uncanny place.</a:t>
            </a:r>
            <a:endParaRPr lang="mt-MT" dirty="0"/>
          </a:p>
        </p:txBody>
      </p:sp>
      <p:sp>
        <p:nvSpPr>
          <p:cNvPr id="4" name="Slide Number Placeholder 3"/>
          <p:cNvSpPr>
            <a:spLocks noGrp="1"/>
          </p:cNvSpPr>
          <p:nvPr>
            <p:ph type="sldNum" sz="quarter" idx="10"/>
          </p:nvPr>
        </p:nvSpPr>
        <p:spPr/>
        <p:txBody>
          <a:bodyPr/>
          <a:lstStyle/>
          <a:p>
            <a:fld id="{7654C1B0-E1CF-45DF-844E-660D9DA05E46}" type="slidenum">
              <a:rPr lang="mt-MT" smtClean="0"/>
              <a:t>9</a:t>
            </a:fld>
            <a:endParaRPr lang="mt-MT"/>
          </a:p>
        </p:txBody>
      </p:sp>
    </p:spTree>
    <p:extLst>
      <p:ext uri="{BB962C8B-B14F-4D97-AF65-F5344CB8AC3E}">
        <p14:creationId xmlns:p14="http://schemas.microsoft.com/office/powerpoint/2010/main" val="2891273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4C35675-5315-486A-8E34-8476F062F677}" type="datetimeFigureOut">
              <a:rPr lang="mt-MT" smtClean="0"/>
              <a:t>11/12/2017</a:t>
            </a:fld>
            <a:endParaRPr lang="mt-MT"/>
          </a:p>
        </p:txBody>
      </p:sp>
      <p:sp>
        <p:nvSpPr>
          <p:cNvPr id="5" name="Footer Placeholder 4"/>
          <p:cNvSpPr>
            <a:spLocks noGrp="1"/>
          </p:cNvSpPr>
          <p:nvPr>
            <p:ph type="ftr" sz="quarter" idx="11"/>
          </p:nvPr>
        </p:nvSpPr>
        <p:spPr>
          <a:xfrm>
            <a:off x="1876424" y="5410201"/>
            <a:ext cx="5124886" cy="365125"/>
          </a:xfrm>
        </p:spPr>
        <p:txBody>
          <a:bodyPr/>
          <a:lstStyle/>
          <a:p>
            <a:endParaRPr lang="mt-MT"/>
          </a:p>
        </p:txBody>
      </p:sp>
      <p:sp>
        <p:nvSpPr>
          <p:cNvPr id="6" name="Slide Number Placeholder 5"/>
          <p:cNvSpPr>
            <a:spLocks noGrp="1"/>
          </p:cNvSpPr>
          <p:nvPr>
            <p:ph type="sldNum" sz="quarter" idx="12"/>
          </p:nvPr>
        </p:nvSpPr>
        <p:spPr>
          <a:xfrm>
            <a:off x="9896911" y="5410199"/>
            <a:ext cx="771089" cy="365125"/>
          </a:xfrm>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250557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11/12/2017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53109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11/12/2017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28160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11/12/2017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9703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11/12/2017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46539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C35675-5315-486A-8E34-8476F062F677}" type="datetimeFigureOut">
              <a:rPr lang="mt-MT" smtClean="0"/>
              <a:t>11/12/2017</a:t>
            </a:fld>
            <a:endParaRPr lang="mt-MT"/>
          </a:p>
        </p:txBody>
      </p:sp>
      <p:sp>
        <p:nvSpPr>
          <p:cNvPr id="4" name="Footer Placeholder 3"/>
          <p:cNvSpPr>
            <a:spLocks noGrp="1"/>
          </p:cNvSpPr>
          <p:nvPr>
            <p:ph type="ftr" sz="quarter" idx="11"/>
          </p:nvPr>
        </p:nvSpPr>
        <p:spPr/>
        <p:txBody>
          <a:bodyPr/>
          <a:lstStyle/>
          <a:p>
            <a:endParaRPr lang="mt-MT"/>
          </a:p>
        </p:txBody>
      </p:sp>
      <p:sp>
        <p:nvSpPr>
          <p:cNvPr id="5" name="Slide Number Placeholder 4"/>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162077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C35675-5315-486A-8E34-8476F062F677}" type="datetimeFigureOut">
              <a:rPr lang="mt-MT" smtClean="0"/>
              <a:t>11/12/2017</a:t>
            </a:fld>
            <a:endParaRPr lang="mt-MT"/>
          </a:p>
        </p:txBody>
      </p:sp>
      <p:sp>
        <p:nvSpPr>
          <p:cNvPr id="4" name="Footer Placeholder 3"/>
          <p:cNvSpPr>
            <a:spLocks noGrp="1"/>
          </p:cNvSpPr>
          <p:nvPr>
            <p:ph type="ftr" sz="quarter" idx="11"/>
          </p:nvPr>
        </p:nvSpPr>
        <p:spPr/>
        <p:txBody>
          <a:bodyPr/>
          <a:lstStyle/>
          <a:p>
            <a:endParaRPr lang="mt-MT"/>
          </a:p>
        </p:txBody>
      </p:sp>
      <p:sp>
        <p:nvSpPr>
          <p:cNvPr id="5" name="Slide Number Placeholder 4"/>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236434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35675-5315-486A-8E34-8476F062F677}" type="datetimeFigureOut">
              <a:rPr lang="mt-MT" smtClean="0"/>
              <a:t>11/12/2017</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88277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35675-5315-486A-8E34-8476F062F677}" type="datetimeFigureOut">
              <a:rPr lang="mt-MT" smtClean="0"/>
              <a:t>11/12/2017</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75201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35675-5315-486A-8E34-8476F062F677}" type="datetimeFigureOut">
              <a:rPr lang="mt-MT" smtClean="0"/>
              <a:t>11/12/2017</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4206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C35675-5315-486A-8E34-8476F062F677}" type="datetimeFigureOut">
              <a:rPr lang="mt-MT" smtClean="0"/>
              <a:t>11/12/2017</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380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35675-5315-486A-8E34-8476F062F677}" type="datetimeFigureOut">
              <a:rPr lang="mt-MT" smtClean="0"/>
              <a:t>11/12/2017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86854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C35675-5315-486A-8E34-8476F062F677}" type="datetimeFigureOut">
              <a:rPr lang="mt-MT" smtClean="0"/>
              <a:t>11/12/2017</a:t>
            </a:fld>
            <a:endParaRPr lang="mt-MT"/>
          </a:p>
        </p:txBody>
      </p:sp>
      <p:sp>
        <p:nvSpPr>
          <p:cNvPr id="8" name="Footer Placeholder 7"/>
          <p:cNvSpPr>
            <a:spLocks noGrp="1"/>
          </p:cNvSpPr>
          <p:nvPr>
            <p:ph type="ftr" sz="quarter" idx="11"/>
          </p:nvPr>
        </p:nvSpPr>
        <p:spPr/>
        <p:txBody>
          <a:bodyPr/>
          <a:lstStyle/>
          <a:p>
            <a:endParaRPr lang="mt-MT"/>
          </a:p>
        </p:txBody>
      </p:sp>
      <p:sp>
        <p:nvSpPr>
          <p:cNvPr id="9" name="Slide Number Placeholder 8"/>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03926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C35675-5315-486A-8E34-8476F062F677}" type="datetimeFigureOut">
              <a:rPr lang="mt-MT" smtClean="0"/>
              <a:t>11/12/2017</a:t>
            </a:fld>
            <a:endParaRPr lang="mt-MT"/>
          </a:p>
        </p:txBody>
      </p:sp>
      <p:sp>
        <p:nvSpPr>
          <p:cNvPr id="4" name="Footer Placeholder 3"/>
          <p:cNvSpPr>
            <a:spLocks noGrp="1"/>
          </p:cNvSpPr>
          <p:nvPr>
            <p:ph type="ftr" sz="quarter" idx="11"/>
          </p:nvPr>
        </p:nvSpPr>
        <p:spPr/>
        <p:txBody>
          <a:bodyPr/>
          <a:lstStyle/>
          <a:p>
            <a:endParaRPr lang="mt-MT"/>
          </a:p>
        </p:txBody>
      </p:sp>
      <p:sp>
        <p:nvSpPr>
          <p:cNvPr id="5" name="Slide Number Placeholder 4"/>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26764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35675-5315-486A-8E34-8476F062F677}" type="datetimeFigureOut">
              <a:rPr lang="mt-MT" smtClean="0"/>
              <a:t>11/12/2017</a:t>
            </a:fld>
            <a:endParaRPr lang="mt-MT"/>
          </a:p>
        </p:txBody>
      </p:sp>
      <p:sp>
        <p:nvSpPr>
          <p:cNvPr id="3" name="Footer Placeholder 2"/>
          <p:cNvSpPr>
            <a:spLocks noGrp="1"/>
          </p:cNvSpPr>
          <p:nvPr>
            <p:ph type="ftr" sz="quarter" idx="11"/>
          </p:nvPr>
        </p:nvSpPr>
        <p:spPr/>
        <p:txBody>
          <a:bodyPr/>
          <a:lstStyle/>
          <a:p>
            <a:endParaRPr lang="mt-MT"/>
          </a:p>
        </p:txBody>
      </p:sp>
      <p:sp>
        <p:nvSpPr>
          <p:cNvPr id="4" name="Slide Number Placeholder 3"/>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90689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11/12/2017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273587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35675-5315-486A-8E34-8476F062F677}" type="datetimeFigureOut">
              <a:rPr lang="mt-MT" smtClean="0"/>
              <a:t>11/12/2017</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45F5BEA8-A347-46DB-8AEB-F57C45DDB5D9}" type="slidenum">
              <a:rPr lang="mt-MT" smtClean="0"/>
              <a:t>‹#›</a:t>
            </a:fld>
            <a:endParaRPr lang="mt-MT"/>
          </a:p>
        </p:txBody>
      </p:sp>
    </p:spTree>
    <p:extLst>
      <p:ext uri="{BB962C8B-B14F-4D97-AF65-F5344CB8AC3E}">
        <p14:creationId xmlns:p14="http://schemas.microsoft.com/office/powerpoint/2010/main" val="32460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C35675-5315-486A-8E34-8476F062F677}" type="datetimeFigureOut">
              <a:rPr lang="mt-MT" smtClean="0"/>
              <a:t>11/12/2017</a:t>
            </a:fld>
            <a:endParaRPr lang="mt-M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mt-M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F5BEA8-A347-46DB-8AEB-F57C45DDB5D9}" type="slidenum">
              <a:rPr lang="mt-MT" smtClean="0"/>
              <a:t>‹#›</a:t>
            </a:fld>
            <a:endParaRPr lang="mt-MT"/>
          </a:p>
        </p:txBody>
      </p:sp>
    </p:spTree>
    <p:extLst>
      <p:ext uri="{BB962C8B-B14F-4D97-AF65-F5344CB8AC3E}">
        <p14:creationId xmlns:p14="http://schemas.microsoft.com/office/powerpoint/2010/main" val="12219110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BBF5-848C-4E29-8AD5-E64A2CCE2306}"/>
              </a:ext>
            </a:extLst>
          </p:cNvPr>
          <p:cNvSpPr>
            <a:spLocks noGrp="1"/>
          </p:cNvSpPr>
          <p:nvPr>
            <p:ph type="ctrTitle"/>
          </p:nvPr>
        </p:nvSpPr>
        <p:spPr/>
        <p:txBody>
          <a:bodyPr/>
          <a:lstStyle/>
          <a:p>
            <a:r>
              <a:rPr lang="en-GB" dirty="0"/>
              <a:t>Task 3 – Visual Thinking - Trailer</a:t>
            </a:r>
          </a:p>
        </p:txBody>
      </p:sp>
      <p:sp>
        <p:nvSpPr>
          <p:cNvPr id="3" name="Subtitle 2">
            <a:extLst>
              <a:ext uri="{FF2B5EF4-FFF2-40B4-BE49-F238E27FC236}">
                <a16:creationId xmlns:a16="http://schemas.microsoft.com/office/drawing/2014/main" id="{FBC66D68-AA89-4FBB-BF51-CA7D61E5C887}"/>
              </a:ext>
            </a:extLst>
          </p:cNvPr>
          <p:cNvSpPr>
            <a:spLocks noGrp="1"/>
          </p:cNvSpPr>
          <p:nvPr>
            <p:ph type="subTitle" idx="1"/>
          </p:nvPr>
        </p:nvSpPr>
        <p:spPr/>
        <p:txBody>
          <a:bodyPr/>
          <a:lstStyle/>
          <a:p>
            <a:endParaRPr lang="mt-MT"/>
          </a:p>
        </p:txBody>
      </p:sp>
    </p:spTree>
    <p:extLst>
      <p:ext uri="{BB962C8B-B14F-4D97-AF65-F5344CB8AC3E}">
        <p14:creationId xmlns:p14="http://schemas.microsoft.com/office/powerpoint/2010/main" val="1670643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528A-3E7B-48AF-AA9F-C0B97C2132E7}"/>
              </a:ext>
            </a:extLst>
          </p:cNvPr>
          <p:cNvSpPr>
            <a:spLocks noGrp="1"/>
          </p:cNvSpPr>
          <p:nvPr>
            <p:ph type="title"/>
          </p:nvPr>
        </p:nvSpPr>
        <p:spPr>
          <a:xfrm>
            <a:off x="1799948" y="494172"/>
            <a:ext cx="8534400" cy="1507067"/>
          </a:xfrm>
        </p:spPr>
        <p:txBody>
          <a:bodyPr/>
          <a:lstStyle/>
          <a:p>
            <a:pPr algn="ctr"/>
            <a:r>
              <a:rPr lang="en-GB" dirty="0"/>
              <a:t>The End</a:t>
            </a:r>
            <a:endParaRPr lang="mt-MT" dirty="0"/>
          </a:p>
        </p:txBody>
      </p:sp>
      <p:sp>
        <p:nvSpPr>
          <p:cNvPr id="4" name="Title 1">
            <a:extLst>
              <a:ext uri="{FF2B5EF4-FFF2-40B4-BE49-F238E27FC236}">
                <a16:creationId xmlns:a16="http://schemas.microsoft.com/office/drawing/2014/main" id="{C5BDC9F5-85EE-4DB5-9BC2-2DF033ECC438}"/>
              </a:ext>
            </a:extLst>
          </p:cNvPr>
          <p:cNvSpPr txBox="1">
            <a:spLocks/>
          </p:cNvSpPr>
          <p:nvPr/>
        </p:nvSpPr>
        <p:spPr>
          <a:xfrm>
            <a:off x="1799948" y="2364917"/>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Any Questions ?</a:t>
            </a:r>
            <a:endParaRPr lang="mt-MT" dirty="0"/>
          </a:p>
        </p:txBody>
      </p:sp>
      <p:sp>
        <p:nvSpPr>
          <p:cNvPr id="5" name="Title 1">
            <a:extLst>
              <a:ext uri="{FF2B5EF4-FFF2-40B4-BE49-F238E27FC236}">
                <a16:creationId xmlns:a16="http://schemas.microsoft.com/office/drawing/2014/main" id="{B81EA0D6-DE38-419D-82A3-127C5DA2C28E}"/>
              </a:ext>
            </a:extLst>
          </p:cNvPr>
          <p:cNvSpPr txBox="1">
            <a:spLocks/>
          </p:cNvSpPr>
          <p:nvPr/>
        </p:nvSpPr>
        <p:spPr>
          <a:xfrm>
            <a:off x="1799948" y="4126605"/>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Thankyou for your time</a:t>
            </a:r>
            <a:endParaRPr lang="mt-MT" dirty="0"/>
          </a:p>
        </p:txBody>
      </p:sp>
    </p:spTree>
    <p:extLst>
      <p:ext uri="{BB962C8B-B14F-4D97-AF65-F5344CB8AC3E}">
        <p14:creationId xmlns:p14="http://schemas.microsoft.com/office/powerpoint/2010/main" val="295454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2C9D-6E21-4A7A-9E44-9AF9A9065430}"/>
              </a:ext>
            </a:extLst>
          </p:cNvPr>
          <p:cNvSpPr>
            <a:spLocks noGrp="1"/>
          </p:cNvSpPr>
          <p:nvPr>
            <p:ph type="title"/>
          </p:nvPr>
        </p:nvSpPr>
        <p:spPr/>
        <p:txBody>
          <a:bodyPr/>
          <a:lstStyle/>
          <a:p>
            <a:r>
              <a:rPr lang="en-GB" dirty="0"/>
              <a:t>Possible ideas</a:t>
            </a:r>
            <a:endParaRPr lang="mt-MT" dirty="0"/>
          </a:p>
        </p:txBody>
      </p:sp>
      <p:sp>
        <p:nvSpPr>
          <p:cNvPr id="3" name="Content Placeholder 2">
            <a:extLst>
              <a:ext uri="{FF2B5EF4-FFF2-40B4-BE49-F238E27FC236}">
                <a16:creationId xmlns:a16="http://schemas.microsoft.com/office/drawing/2014/main" id="{666C5661-4A1B-4844-BE7D-CE6AF19DF9A8}"/>
              </a:ext>
            </a:extLst>
          </p:cNvPr>
          <p:cNvSpPr>
            <a:spLocks noGrp="1"/>
          </p:cNvSpPr>
          <p:nvPr>
            <p:ph idx="1"/>
          </p:nvPr>
        </p:nvSpPr>
        <p:spPr/>
        <p:txBody>
          <a:bodyPr/>
          <a:lstStyle/>
          <a:p>
            <a:r>
              <a:rPr lang="en-GB" dirty="0"/>
              <a:t>Places where busy : </a:t>
            </a:r>
          </a:p>
          <a:p>
            <a:r>
              <a:rPr lang="en-GB" dirty="0"/>
              <a:t>Strada </a:t>
            </a:r>
            <a:r>
              <a:rPr lang="en-GB" dirty="0" err="1"/>
              <a:t>Stretta</a:t>
            </a:r>
            <a:r>
              <a:rPr lang="en-GB" dirty="0"/>
              <a:t> (Valetta)</a:t>
            </a:r>
          </a:p>
          <a:p>
            <a:r>
              <a:rPr lang="en-GB" dirty="0"/>
              <a:t>Fort Campbell (Mellieha)</a:t>
            </a:r>
          </a:p>
          <a:p>
            <a:r>
              <a:rPr lang="en-GB" dirty="0"/>
              <a:t>Old homes (now Abandoned)</a:t>
            </a:r>
            <a:endParaRPr lang="mt-MT" dirty="0"/>
          </a:p>
        </p:txBody>
      </p:sp>
    </p:spTree>
    <p:extLst>
      <p:ext uri="{BB962C8B-B14F-4D97-AF65-F5344CB8AC3E}">
        <p14:creationId xmlns:p14="http://schemas.microsoft.com/office/powerpoint/2010/main" val="406906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58FA-97F1-4AE8-94E5-B545FFCC788A}"/>
              </a:ext>
            </a:extLst>
          </p:cNvPr>
          <p:cNvSpPr>
            <a:spLocks noGrp="1"/>
          </p:cNvSpPr>
          <p:nvPr>
            <p:ph type="title"/>
          </p:nvPr>
        </p:nvSpPr>
        <p:spPr/>
        <p:txBody>
          <a:bodyPr/>
          <a:lstStyle/>
          <a:p>
            <a:r>
              <a:rPr lang="en-GB" dirty="0"/>
              <a:t>The Idea</a:t>
            </a:r>
            <a:endParaRPr lang="mt-MT" dirty="0"/>
          </a:p>
        </p:txBody>
      </p:sp>
      <p:sp>
        <p:nvSpPr>
          <p:cNvPr id="3" name="Content Placeholder 2">
            <a:extLst>
              <a:ext uri="{FF2B5EF4-FFF2-40B4-BE49-F238E27FC236}">
                <a16:creationId xmlns:a16="http://schemas.microsoft.com/office/drawing/2014/main" id="{9849BA33-B4FB-4513-95C5-95CEFD056E9A}"/>
              </a:ext>
            </a:extLst>
          </p:cNvPr>
          <p:cNvSpPr>
            <a:spLocks noGrp="1"/>
          </p:cNvSpPr>
          <p:nvPr>
            <p:ph idx="1"/>
          </p:nvPr>
        </p:nvSpPr>
        <p:spPr/>
        <p:txBody>
          <a:bodyPr/>
          <a:lstStyle/>
          <a:p>
            <a:r>
              <a:rPr lang="en-GB" dirty="0"/>
              <a:t>Long and informative shots</a:t>
            </a:r>
          </a:p>
          <a:p>
            <a:r>
              <a:rPr lang="en-GB" dirty="0"/>
              <a:t>Empty shots (uncanny Feel)</a:t>
            </a:r>
          </a:p>
          <a:p>
            <a:r>
              <a:rPr lang="en-GB" dirty="0"/>
              <a:t>Smooth Transitions no Cuts</a:t>
            </a:r>
          </a:p>
          <a:p>
            <a:r>
              <a:rPr lang="en-GB" dirty="0"/>
              <a:t>Fort Campbell (Mellie</a:t>
            </a:r>
            <a:r>
              <a:rPr lang="mt-MT" dirty="0"/>
              <a:t>ħ</a:t>
            </a:r>
            <a:r>
              <a:rPr lang="en-GB" dirty="0"/>
              <a:t>a)</a:t>
            </a:r>
          </a:p>
          <a:p>
            <a:endParaRPr lang="mt-MT" dirty="0"/>
          </a:p>
        </p:txBody>
      </p:sp>
    </p:spTree>
    <p:extLst>
      <p:ext uri="{BB962C8B-B14F-4D97-AF65-F5344CB8AC3E}">
        <p14:creationId xmlns:p14="http://schemas.microsoft.com/office/powerpoint/2010/main" val="356567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197D-9659-4B13-B3B1-A89CF3C2CE0F}"/>
              </a:ext>
            </a:extLst>
          </p:cNvPr>
          <p:cNvSpPr>
            <a:spLocks noGrp="1"/>
          </p:cNvSpPr>
          <p:nvPr>
            <p:ph type="title"/>
          </p:nvPr>
        </p:nvSpPr>
        <p:spPr/>
        <p:txBody>
          <a:bodyPr/>
          <a:lstStyle/>
          <a:p>
            <a:r>
              <a:rPr lang="en-GB" dirty="0"/>
              <a:t>Visual Techniques</a:t>
            </a:r>
            <a:endParaRPr lang="mt-MT" dirty="0"/>
          </a:p>
        </p:txBody>
      </p:sp>
      <p:sp>
        <p:nvSpPr>
          <p:cNvPr id="3" name="Content Placeholder 2">
            <a:extLst>
              <a:ext uri="{FF2B5EF4-FFF2-40B4-BE49-F238E27FC236}">
                <a16:creationId xmlns:a16="http://schemas.microsoft.com/office/drawing/2014/main" id="{07234DF3-85BE-47A9-A6B1-94C22F219EE2}"/>
              </a:ext>
            </a:extLst>
          </p:cNvPr>
          <p:cNvSpPr>
            <a:spLocks noGrp="1"/>
          </p:cNvSpPr>
          <p:nvPr>
            <p:ph idx="1"/>
          </p:nvPr>
        </p:nvSpPr>
        <p:spPr/>
        <p:txBody>
          <a:bodyPr/>
          <a:lstStyle/>
          <a:p>
            <a:r>
              <a:rPr lang="en-GB" dirty="0"/>
              <a:t>Mystery to the shot.</a:t>
            </a:r>
          </a:p>
          <a:p>
            <a:r>
              <a:rPr lang="en-GB" dirty="0"/>
              <a:t>Framed using the rule of thirds.</a:t>
            </a:r>
          </a:p>
          <a:p>
            <a:r>
              <a:rPr lang="en-GB" dirty="0"/>
              <a:t>Always trying to have an Easter egg.</a:t>
            </a:r>
          </a:p>
          <a:p>
            <a:r>
              <a:rPr lang="en-GB" dirty="0"/>
              <a:t>Having the scene explain it’s </a:t>
            </a:r>
            <a:r>
              <a:rPr lang="en-GB" dirty="0" err="1"/>
              <a:t>slef</a:t>
            </a:r>
            <a:r>
              <a:rPr lang="en-GB" dirty="0"/>
              <a:t>.</a:t>
            </a:r>
          </a:p>
          <a:p>
            <a:r>
              <a:rPr lang="en-GB" dirty="0"/>
              <a:t>It’s </a:t>
            </a:r>
            <a:r>
              <a:rPr lang="en-GB" dirty="0" err="1"/>
              <a:t>Beauiful</a:t>
            </a:r>
            <a:endParaRPr lang="mt-MT" dirty="0"/>
          </a:p>
        </p:txBody>
      </p:sp>
    </p:spTree>
    <p:extLst>
      <p:ext uri="{BB962C8B-B14F-4D97-AF65-F5344CB8AC3E}">
        <p14:creationId xmlns:p14="http://schemas.microsoft.com/office/powerpoint/2010/main" val="68187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A216-F5A7-4A5F-83BB-0E5C87AF7256}"/>
              </a:ext>
            </a:extLst>
          </p:cNvPr>
          <p:cNvSpPr>
            <a:spLocks noGrp="1"/>
          </p:cNvSpPr>
          <p:nvPr>
            <p:ph type="title"/>
          </p:nvPr>
        </p:nvSpPr>
        <p:spPr/>
        <p:txBody>
          <a:bodyPr/>
          <a:lstStyle/>
          <a:p>
            <a:r>
              <a:rPr lang="en-GB" dirty="0"/>
              <a:t>Visual Techniques – Cont.</a:t>
            </a:r>
            <a:endParaRPr lang="mt-MT" dirty="0"/>
          </a:p>
        </p:txBody>
      </p:sp>
      <p:sp>
        <p:nvSpPr>
          <p:cNvPr id="3" name="Content Placeholder 2">
            <a:extLst>
              <a:ext uri="{FF2B5EF4-FFF2-40B4-BE49-F238E27FC236}">
                <a16:creationId xmlns:a16="http://schemas.microsoft.com/office/drawing/2014/main" id="{219AA8ED-39A4-42C1-B4D7-66F195211B3A}"/>
              </a:ext>
            </a:extLst>
          </p:cNvPr>
          <p:cNvSpPr>
            <a:spLocks noGrp="1"/>
          </p:cNvSpPr>
          <p:nvPr>
            <p:ph idx="1"/>
          </p:nvPr>
        </p:nvSpPr>
        <p:spPr/>
        <p:txBody>
          <a:bodyPr/>
          <a:lstStyle/>
          <a:p>
            <a:r>
              <a:rPr lang="en-GB" dirty="0"/>
              <a:t>Leading lines</a:t>
            </a:r>
          </a:p>
          <a:p>
            <a:r>
              <a:rPr lang="en-GB" dirty="0"/>
              <a:t>Visual cues to place</a:t>
            </a:r>
          </a:p>
          <a:p>
            <a:r>
              <a:rPr lang="en-GB" dirty="0"/>
              <a:t>Always eye level</a:t>
            </a:r>
          </a:p>
          <a:p>
            <a:endParaRPr lang="mt-MT" dirty="0"/>
          </a:p>
        </p:txBody>
      </p:sp>
    </p:spTree>
    <p:extLst>
      <p:ext uri="{BB962C8B-B14F-4D97-AF65-F5344CB8AC3E}">
        <p14:creationId xmlns:p14="http://schemas.microsoft.com/office/powerpoint/2010/main" val="334750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00D5-D1F8-4914-9EA0-FE9293CFD56E}"/>
              </a:ext>
            </a:extLst>
          </p:cNvPr>
          <p:cNvSpPr>
            <a:spLocks noGrp="1"/>
          </p:cNvSpPr>
          <p:nvPr>
            <p:ph type="title"/>
          </p:nvPr>
        </p:nvSpPr>
        <p:spPr/>
        <p:txBody>
          <a:bodyPr/>
          <a:lstStyle/>
          <a:p>
            <a:endParaRPr lang="mt-MT" dirty="0"/>
          </a:p>
        </p:txBody>
      </p:sp>
      <p:pic>
        <p:nvPicPr>
          <p:cNvPr id="5" name="Content Placeholder 4">
            <a:extLst>
              <a:ext uri="{FF2B5EF4-FFF2-40B4-BE49-F238E27FC236}">
                <a16:creationId xmlns:a16="http://schemas.microsoft.com/office/drawing/2014/main" id="{580CDCE6-9EBE-41F3-84B5-E3C1E73F64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9868" y="-7186"/>
            <a:ext cx="9187543" cy="6865186"/>
          </a:xfrm>
        </p:spPr>
      </p:pic>
    </p:spTree>
    <p:extLst>
      <p:ext uri="{BB962C8B-B14F-4D97-AF65-F5344CB8AC3E}">
        <p14:creationId xmlns:p14="http://schemas.microsoft.com/office/powerpoint/2010/main" val="232012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D22E-A0F2-4F68-8603-64E66252C84C}"/>
              </a:ext>
            </a:extLst>
          </p:cNvPr>
          <p:cNvSpPr>
            <a:spLocks noGrp="1"/>
          </p:cNvSpPr>
          <p:nvPr>
            <p:ph type="title"/>
          </p:nvPr>
        </p:nvSpPr>
        <p:spPr/>
        <p:txBody>
          <a:bodyPr/>
          <a:lstStyle/>
          <a:p>
            <a:r>
              <a:rPr lang="en-GB" dirty="0"/>
              <a:t>Storyboard 1</a:t>
            </a:r>
            <a:endParaRPr lang="mt-MT" dirty="0"/>
          </a:p>
        </p:txBody>
      </p:sp>
      <p:sp>
        <p:nvSpPr>
          <p:cNvPr id="3" name="Content Placeholder 2">
            <a:extLst>
              <a:ext uri="{FF2B5EF4-FFF2-40B4-BE49-F238E27FC236}">
                <a16:creationId xmlns:a16="http://schemas.microsoft.com/office/drawing/2014/main" id="{D077AAB4-E60E-4E22-8197-65687FA5E53E}"/>
              </a:ext>
            </a:extLst>
          </p:cNvPr>
          <p:cNvSpPr>
            <a:spLocks noGrp="1"/>
          </p:cNvSpPr>
          <p:nvPr>
            <p:ph idx="1"/>
          </p:nvPr>
        </p:nvSpPr>
        <p:spPr/>
        <p:txBody>
          <a:bodyPr/>
          <a:lstStyle/>
          <a:p>
            <a:r>
              <a:rPr lang="en-GB" dirty="0"/>
              <a:t>Getting the first feel of the place</a:t>
            </a:r>
          </a:p>
          <a:p>
            <a:r>
              <a:rPr lang="en-GB" dirty="0"/>
              <a:t>Inside</a:t>
            </a:r>
          </a:p>
          <a:p>
            <a:r>
              <a:rPr lang="en-GB" dirty="0"/>
              <a:t>Shapes and how the years have passed</a:t>
            </a:r>
          </a:p>
          <a:p>
            <a:r>
              <a:rPr lang="en-GB" dirty="0"/>
              <a:t>The outside has degraded too.</a:t>
            </a:r>
            <a:endParaRPr lang="mt-MT" dirty="0"/>
          </a:p>
        </p:txBody>
      </p:sp>
    </p:spTree>
    <p:extLst>
      <p:ext uri="{BB962C8B-B14F-4D97-AF65-F5344CB8AC3E}">
        <p14:creationId xmlns:p14="http://schemas.microsoft.com/office/powerpoint/2010/main" val="28167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101F-E619-409E-9127-70DB22886D2A}"/>
              </a:ext>
            </a:extLst>
          </p:cNvPr>
          <p:cNvSpPr>
            <a:spLocks noGrp="1"/>
          </p:cNvSpPr>
          <p:nvPr>
            <p:ph type="title"/>
          </p:nvPr>
        </p:nvSpPr>
        <p:spPr/>
        <p:txBody>
          <a:bodyPr/>
          <a:lstStyle/>
          <a:p>
            <a:endParaRPr lang="mt-MT"/>
          </a:p>
        </p:txBody>
      </p:sp>
      <p:pic>
        <p:nvPicPr>
          <p:cNvPr id="5" name="Content Placeholder 4">
            <a:extLst>
              <a:ext uri="{FF2B5EF4-FFF2-40B4-BE49-F238E27FC236}">
                <a16:creationId xmlns:a16="http://schemas.microsoft.com/office/drawing/2014/main" id="{2B672520-7B45-43AA-9FA6-1C0A3F0980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609" y="0"/>
            <a:ext cx="9177926" cy="6858000"/>
          </a:xfrm>
        </p:spPr>
      </p:pic>
    </p:spTree>
    <p:extLst>
      <p:ext uri="{BB962C8B-B14F-4D97-AF65-F5344CB8AC3E}">
        <p14:creationId xmlns:p14="http://schemas.microsoft.com/office/powerpoint/2010/main" val="65304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3780-1289-4D8F-AAD1-16AC43F1F9B4}"/>
              </a:ext>
            </a:extLst>
          </p:cNvPr>
          <p:cNvSpPr>
            <a:spLocks noGrp="1"/>
          </p:cNvSpPr>
          <p:nvPr>
            <p:ph type="title"/>
          </p:nvPr>
        </p:nvSpPr>
        <p:spPr/>
        <p:txBody>
          <a:bodyPr/>
          <a:lstStyle/>
          <a:p>
            <a:r>
              <a:rPr lang="en-GB" dirty="0"/>
              <a:t>Storyboard 2</a:t>
            </a:r>
            <a:endParaRPr lang="mt-MT" dirty="0"/>
          </a:p>
        </p:txBody>
      </p:sp>
      <p:sp>
        <p:nvSpPr>
          <p:cNvPr id="3" name="Content Placeholder 2">
            <a:extLst>
              <a:ext uri="{FF2B5EF4-FFF2-40B4-BE49-F238E27FC236}">
                <a16:creationId xmlns:a16="http://schemas.microsoft.com/office/drawing/2014/main" id="{D20A21A2-AB2D-460D-B273-F900E4F8B52E}"/>
              </a:ext>
            </a:extLst>
          </p:cNvPr>
          <p:cNvSpPr>
            <a:spLocks noGrp="1"/>
          </p:cNvSpPr>
          <p:nvPr>
            <p:ph idx="1"/>
          </p:nvPr>
        </p:nvSpPr>
        <p:spPr/>
        <p:txBody>
          <a:bodyPr/>
          <a:lstStyle/>
          <a:p>
            <a:r>
              <a:rPr lang="en-GB" dirty="0"/>
              <a:t>Leading to what? </a:t>
            </a:r>
          </a:p>
          <a:p>
            <a:r>
              <a:rPr lang="en-GB" dirty="0"/>
              <a:t>Degraded</a:t>
            </a:r>
          </a:p>
          <a:p>
            <a:r>
              <a:rPr lang="en-GB" dirty="0"/>
              <a:t>A beautiful view to contrast the state of the place</a:t>
            </a:r>
            <a:endParaRPr lang="mt-MT" dirty="0"/>
          </a:p>
        </p:txBody>
      </p:sp>
    </p:spTree>
    <p:extLst>
      <p:ext uri="{BB962C8B-B14F-4D97-AF65-F5344CB8AC3E}">
        <p14:creationId xmlns:p14="http://schemas.microsoft.com/office/powerpoint/2010/main" val="2756297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409</TotalTime>
  <Words>425</Words>
  <Application>Microsoft Office PowerPoint</Application>
  <PresentationFormat>Widescreen</PresentationFormat>
  <Paragraphs>49</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Tw Cen MT</vt:lpstr>
      <vt:lpstr>Circuit</vt:lpstr>
      <vt:lpstr>Task 3 – Visual Thinking - Trailer</vt:lpstr>
      <vt:lpstr>Possible ideas</vt:lpstr>
      <vt:lpstr>The Idea</vt:lpstr>
      <vt:lpstr>Visual Techniques</vt:lpstr>
      <vt:lpstr>Visual Techniques – Cont.</vt:lpstr>
      <vt:lpstr>PowerPoint Presentation</vt:lpstr>
      <vt:lpstr>Storyboard 1</vt:lpstr>
      <vt:lpstr>PowerPoint Presentation</vt:lpstr>
      <vt:lpstr>Storyboard 2</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3 – Visual Thinking - Trailer</dc:title>
  <dc:creator>Luca Vella</dc:creator>
  <cp:lastModifiedBy>Luca Vella</cp:lastModifiedBy>
  <cp:revision>6</cp:revision>
  <dcterms:created xsi:type="dcterms:W3CDTF">2017-12-11T18:59:35Z</dcterms:created>
  <dcterms:modified xsi:type="dcterms:W3CDTF">2017-12-12T01:48:41Z</dcterms:modified>
</cp:coreProperties>
</file>