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1"/>
  </p:notesMasterIdLst>
  <p:sldIdLst>
    <p:sldId id="256" r:id="rId2"/>
    <p:sldId id="266" r:id="rId3"/>
    <p:sldId id="267" r:id="rId4"/>
    <p:sldId id="268" r:id="rId5"/>
    <p:sldId id="269" r:id="rId6"/>
    <p:sldId id="270" r:id="rId7"/>
    <p:sldId id="271" r:id="rId8"/>
    <p:sldId id="272"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049" autoAdjust="0"/>
  </p:normalViewPr>
  <p:slideViewPr>
    <p:cSldViewPr snapToGrid="0">
      <p:cViewPr varScale="1">
        <p:scale>
          <a:sx n="88" d="100"/>
          <a:sy n="88" d="100"/>
        </p:scale>
        <p:origin x="14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mt-M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79CF9-3BAD-4C9F-BC4E-F42171A723CA}" type="datetimeFigureOut">
              <a:rPr lang="mt-MT" smtClean="0"/>
              <a:t>17/12/2017</a:t>
            </a:fld>
            <a:endParaRPr lang="mt-M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mt-M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t-M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mt-M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4C1B0-E1CF-45DF-844E-660D9DA05E46}" type="slidenum">
              <a:rPr lang="mt-MT" smtClean="0"/>
              <a:t>‹#›</a:t>
            </a:fld>
            <a:endParaRPr lang="mt-MT"/>
          </a:p>
        </p:txBody>
      </p:sp>
    </p:spTree>
    <p:extLst>
      <p:ext uri="{BB962C8B-B14F-4D97-AF65-F5344CB8AC3E}">
        <p14:creationId xmlns:p14="http://schemas.microsoft.com/office/powerpoint/2010/main" val="118700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4C35675-5315-486A-8E34-8476F062F677}" type="datetimeFigureOut">
              <a:rPr lang="mt-MT" smtClean="0"/>
              <a:t>17/12/2017</a:t>
            </a:fld>
            <a:endParaRPr lang="mt-MT"/>
          </a:p>
        </p:txBody>
      </p:sp>
      <p:sp>
        <p:nvSpPr>
          <p:cNvPr id="5" name="Footer Placeholder 4"/>
          <p:cNvSpPr>
            <a:spLocks noGrp="1"/>
          </p:cNvSpPr>
          <p:nvPr>
            <p:ph type="ftr" sz="quarter" idx="11"/>
          </p:nvPr>
        </p:nvSpPr>
        <p:spPr>
          <a:xfrm>
            <a:off x="1876424" y="5410201"/>
            <a:ext cx="5124886" cy="365125"/>
          </a:xfrm>
        </p:spPr>
        <p:txBody>
          <a:bodyPr/>
          <a:lstStyle/>
          <a:p>
            <a:endParaRPr lang="mt-MT"/>
          </a:p>
        </p:txBody>
      </p:sp>
      <p:sp>
        <p:nvSpPr>
          <p:cNvPr id="6" name="Slide Number Placeholder 5"/>
          <p:cNvSpPr>
            <a:spLocks noGrp="1"/>
          </p:cNvSpPr>
          <p:nvPr>
            <p:ph type="sldNum" sz="quarter" idx="12"/>
          </p:nvPr>
        </p:nvSpPr>
        <p:spPr>
          <a:xfrm>
            <a:off x="9896911" y="5410199"/>
            <a:ext cx="771089" cy="365125"/>
          </a:xfrm>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2505574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C35675-5315-486A-8E34-8476F062F677}" type="datetimeFigureOut">
              <a:rPr lang="mt-MT" smtClean="0"/>
              <a:t>17/12/2017</a:t>
            </a:fld>
            <a:endParaRPr lang="mt-MT"/>
          </a:p>
        </p:txBody>
      </p:sp>
      <p:sp>
        <p:nvSpPr>
          <p:cNvPr id="6" name="Footer Placeholder 5"/>
          <p:cNvSpPr>
            <a:spLocks noGrp="1"/>
          </p:cNvSpPr>
          <p:nvPr>
            <p:ph type="ftr" sz="quarter" idx="11"/>
          </p:nvPr>
        </p:nvSpPr>
        <p:spPr/>
        <p:txBody>
          <a:bodyPr/>
          <a:lstStyle/>
          <a:p>
            <a:endParaRPr lang="mt-MT"/>
          </a:p>
        </p:txBody>
      </p:sp>
      <p:sp>
        <p:nvSpPr>
          <p:cNvPr id="7" name="Slide Number Placeholder 6"/>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353109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C35675-5315-486A-8E34-8476F062F677}" type="datetimeFigureOut">
              <a:rPr lang="mt-MT" smtClean="0"/>
              <a:t>17/12/2017</a:t>
            </a:fld>
            <a:endParaRPr lang="mt-MT"/>
          </a:p>
        </p:txBody>
      </p:sp>
      <p:sp>
        <p:nvSpPr>
          <p:cNvPr id="6" name="Footer Placeholder 5"/>
          <p:cNvSpPr>
            <a:spLocks noGrp="1"/>
          </p:cNvSpPr>
          <p:nvPr>
            <p:ph type="ftr" sz="quarter" idx="11"/>
          </p:nvPr>
        </p:nvSpPr>
        <p:spPr/>
        <p:txBody>
          <a:bodyPr/>
          <a:lstStyle/>
          <a:p>
            <a:endParaRPr lang="mt-MT"/>
          </a:p>
        </p:txBody>
      </p:sp>
      <p:sp>
        <p:nvSpPr>
          <p:cNvPr id="7" name="Slide Number Placeholder 6"/>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3281608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C35675-5315-486A-8E34-8476F062F677}" type="datetimeFigureOut">
              <a:rPr lang="mt-MT" smtClean="0"/>
              <a:t>17/12/2017</a:t>
            </a:fld>
            <a:endParaRPr lang="mt-MT"/>
          </a:p>
        </p:txBody>
      </p:sp>
      <p:sp>
        <p:nvSpPr>
          <p:cNvPr id="6" name="Footer Placeholder 5"/>
          <p:cNvSpPr>
            <a:spLocks noGrp="1"/>
          </p:cNvSpPr>
          <p:nvPr>
            <p:ph type="ftr" sz="quarter" idx="11"/>
          </p:nvPr>
        </p:nvSpPr>
        <p:spPr/>
        <p:txBody>
          <a:bodyPr/>
          <a:lstStyle/>
          <a:p>
            <a:endParaRPr lang="mt-MT"/>
          </a:p>
        </p:txBody>
      </p:sp>
      <p:sp>
        <p:nvSpPr>
          <p:cNvPr id="7" name="Slide Number Placeholder 6"/>
          <p:cNvSpPr>
            <a:spLocks noGrp="1"/>
          </p:cNvSpPr>
          <p:nvPr>
            <p:ph type="sldNum" sz="quarter" idx="12"/>
          </p:nvPr>
        </p:nvSpPr>
        <p:spPr/>
        <p:txBody>
          <a:bodyPr/>
          <a:lstStyle/>
          <a:p>
            <a:fld id="{45F5BEA8-A347-46DB-8AEB-F57C45DDB5D9}" type="slidenum">
              <a:rPr lang="mt-MT" smtClean="0"/>
              <a:t>‹#›</a:t>
            </a:fld>
            <a:endParaRPr lang="mt-MT"/>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97034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C35675-5315-486A-8E34-8476F062F677}" type="datetimeFigureOut">
              <a:rPr lang="mt-MT" smtClean="0"/>
              <a:t>17/12/2017</a:t>
            </a:fld>
            <a:endParaRPr lang="mt-MT"/>
          </a:p>
        </p:txBody>
      </p:sp>
      <p:sp>
        <p:nvSpPr>
          <p:cNvPr id="6" name="Footer Placeholder 5"/>
          <p:cNvSpPr>
            <a:spLocks noGrp="1"/>
          </p:cNvSpPr>
          <p:nvPr>
            <p:ph type="ftr" sz="quarter" idx="11"/>
          </p:nvPr>
        </p:nvSpPr>
        <p:spPr/>
        <p:txBody>
          <a:bodyPr/>
          <a:lstStyle/>
          <a:p>
            <a:endParaRPr lang="mt-MT"/>
          </a:p>
        </p:txBody>
      </p:sp>
      <p:sp>
        <p:nvSpPr>
          <p:cNvPr id="7" name="Slide Number Placeholder 6"/>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346539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4C35675-5315-486A-8E34-8476F062F677}" type="datetimeFigureOut">
              <a:rPr lang="mt-MT" smtClean="0"/>
              <a:t>17/12/2017</a:t>
            </a:fld>
            <a:endParaRPr lang="mt-MT"/>
          </a:p>
        </p:txBody>
      </p:sp>
      <p:sp>
        <p:nvSpPr>
          <p:cNvPr id="4" name="Footer Placeholder 3"/>
          <p:cNvSpPr>
            <a:spLocks noGrp="1"/>
          </p:cNvSpPr>
          <p:nvPr>
            <p:ph type="ftr" sz="quarter" idx="11"/>
          </p:nvPr>
        </p:nvSpPr>
        <p:spPr/>
        <p:txBody>
          <a:bodyPr/>
          <a:lstStyle/>
          <a:p>
            <a:endParaRPr lang="mt-MT"/>
          </a:p>
        </p:txBody>
      </p:sp>
      <p:sp>
        <p:nvSpPr>
          <p:cNvPr id="5" name="Slide Number Placeholder 4"/>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1620776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4C35675-5315-486A-8E34-8476F062F677}" type="datetimeFigureOut">
              <a:rPr lang="mt-MT" smtClean="0"/>
              <a:t>17/12/2017</a:t>
            </a:fld>
            <a:endParaRPr lang="mt-MT"/>
          </a:p>
        </p:txBody>
      </p:sp>
      <p:sp>
        <p:nvSpPr>
          <p:cNvPr id="4" name="Footer Placeholder 3"/>
          <p:cNvSpPr>
            <a:spLocks noGrp="1"/>
          </p:cNvSpPr>
          <p:nvPr>
            <p:ph type="ftr" sz="quarter" idx="11"/>
          </p:nvPr>
        </p:nvSpPr>
        <p:spPr/>
        <p:txBody>
          <a:bodyPr/>
          <a:lstStyle/>
          <a:p>
            <a:endParaRPr lang="mt-MT"/>
          </a:p>
        </p:txBody>
      </p:sp>
      <p:sp>
        <p:nvSpPr>
          <p:cNvPr id="5" name="Slide Number Placeholder 4"/>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2364347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C35675-5315-486A-8E34-8476F062F677}" type="datetimeFigureOut">
              <a:rPr lang="mt-MT" smtClean="0"/>
              <a:t>17/12/2017</a:t>
            </a:fld>
            <a:endParaRPr lang="mt-MT"/>
          </a:p>
        </p:txBody>
      </p:sp>
      <p:sp>
        <p:nvSpPr>
          <p:cNvPr id="5" name="Footer Placeholder 4"/>
          <p:cNvSpPr>
            <a:spLocks noGrp="1"/>
          </p:cNvSpPr>
          <p:nvPr>
            <p:ph type="ftr" sz="quarter" idx="11"/>
          </p:nvPr>
        </p:nvSpPr>
        <p:spPr/>
        <p:txBody>
          <a:bodyPr/>
          <a:lstStyle/>
          <a:p>
            <a:endParaRPr lang="mt-MT"/>
          </a:p>
        </p:txBody>
      </p:sp>
      <p:sp>
        <p:nvSpPr>
          <p:cNvPr id="6" name="Slide Number Placeholder 5"/>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3882774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C35675-5315-486A-8E34-8476F062F677}" type="datetimeFigureOut">
              <a:rPr lang="mt-MT" smtClean="0"/>
              <a:t>17/12/2017</a:t>
            </a:fld>
            <a:endParaRPr lang="mt-MT"/>
          </a:p>
        </p:txBody>
      </p:sp>
      <p:sp>
        <p:nvSpPr>
          <p:cNvPr id="5" name="Footer Placeholder 4"/>
          <p:cNvSpPr>
            <a:spLocks noGrp="1"/>
          </p:cNvSpPr>
          <p:nvPr>
            <p:ph type="ftr" sz="quarter" idx="11"/>
          </p:nvPr>
        </p:nvSpPr>
        <p:spPr/>
        <p:txBody>
          <a:bodyPr/>
          <a:lstStyle/>
          <a:p>
            <a:endParaRPr lang="mt-MT"/>
          </a:p>
        </p:txBody>
      </p:sp>
      <p:sp>
        <p:nvSpPr>
          <p:cNvPr id="6" name="Slide Number Placeholder 5"/>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375201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C35675-5315-486A-8E34-8476F062F677}" type="datetimeFigureOut">
              <a:rPr lang="mt-MT" smtClean="0"/>
              <a:t>17/12/2017</a:t>
            </a:fld>
            <a:endParaRPr lang="mt-MT"/>
          </a:p>
        </p:txBody>
      </p:sp>
      <p:sp>
        <p:nvSpPr>
          <p:cNvPr id="5" name="Footer Placeholder 4"/>
          <p:cNvSpPr>
            <a:spLocks noGrp="1"/>
          </p:cNvSpPr>
          <p:nvPr>
            <p:ph type="ftr" sz="quarter" idx="11"/>
          </p:nvPr>
        </p:nvSpPr>
        <p:spPr/>
        <p:txBody>
          <a:bodyPr/>
          <a:lstStyle/>
          <a:p>
            <a:endParaRPr lang="mt-MT"/>
          </a:p>
        </p:txBody>
      </p:sp>
      <p:sp>
        <p:nvSpPr>
          <p:cNvPr id="6" name="Slide Number Placeholder 5"/>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3420682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C35675-5315-486A-8E34-8476F062F677}" type="datetimeFigureOut">
              <a:rPr lang="mt-MT" smtClean="0"/>
              <a:t>17/12/2017</a:t>
            </a:fld>
            <a:endParaRPr lang="mt-MT"/>
          </a:p>
        </p:txBody>
      </p:sp>
      <p:sp>
        <p:nvSpPr>
          <p:cNvPr id="5" name="Footer Placeholder 4"/>
          <p:cNvSpPr>
            <a:spLocks noGrp="1"/>
          </p:cNvSpPr>
          <p:nvPr>
            <p:ph type="ftr" sz="quarter" idx="11"/>
          </p:nvPr>
        </p:nvSpPr>
        <p:spPr/>
        <p:txBody>
          <a:bodyPr/>
          <a:lstStyle/>
          <a:p>
            <a:endParaRPr lang="mt-MT"/>
          </a:p>
        </p:txBody>
      </p:sp>
      <p:sp>
        <p:nvSpPr>
          <p:cNvPr id="6" name="Slide Number Placeholder 5"/>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338083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C35675-5315-486A-8E34-8476F062F677}" type="datetimeFigureOut">
              <a:rPr lang="mt-MT" smtClean="0"/>
              <a:t>17/12/2017</a:t>
            </a:fld>
            <a:endParaRPr lang="mt-MT"/>
          </a:p>
        </p:txBody>
      </p:sp>
      <p:sp>
        <p:nvSpPr>
          <p:cNvPr id="6" name="Footer Placeholder 5"/>
          <p:cNvSpPr>
            <a:spLocks noGrp="1"/>
          </p:cNvSpPr>
          <p:nvPr>
            <p:ph type="ftr" sz="quarter" idx="11"/>
          </p:nvPr>
        </p:nvSpPr>
        <p:spPr/>
        <p:txBody>
          <a:bodyPr/>
          <a:lstStyle/>
          <a:p>
            <a:endParaRPr lang="mt-MT"/>
          </a:p>
        </p:txBody>
      </p:sp>
      <p:sp>
        <p:nvSpPr>
          <p:cNvPr id="7" name="Slide Number Placeholder 6"/>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386854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C35675-5315-486A-8E34-8476F062F677}" type="datetimeFigureOut">
              <a:rPr lang="mt-MT" smtClean="0"/>
              <a:t>17/12/2017</a:t>
            </a:fld>
            <a:endParaRPr lang="mt-MT"/>
          </a:p>
        </p:txBody>
      </p:sp>
      <p:sp>
        <p:nvSpPr>
          <p:cNvPr id="8" name="Footer Placeholder 7"/>
          <p:cNvSpPr>
            <a:spLocks noGrp="1"/>
          </p:cNvSpPr>
          <p:nvPr>
            <p:ph type="ftr" sz="quarter" idx="11"/>
          </p:nvPr>
        </p:nvSpPr>
        <p:spPr/>
        <p:txBody>
          <a:bodyPr/>
          <a:lstStyle/>
          <a:p>
            <a:endParaRPr lang="mt-MT"/>
          </a:p>
        </p:txBody>
      </p:sp>
      <p:sp>
        <p:nvSpPr>
          <p:cNvPr id="9" name="Slide Number Placeholder 8"/>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303926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C35675-5315-486A-8E34-8476F062F677}" type="datetimeFigureOut">
              <a:rPr lang="mt-MT" smtClean="0"/>
              <a:t>17/12/2017</a:t>
            </a:fld>
            <a:endParaRPr lang="mt-MT"/>
          </a:p>
        </p:txBody>
      </p:sp>
      <p:sp>
        <p:nvSpPr>
          <p:cNvPr id="4" name="Footer Placeholder 3"/>
          <p:cNvSpPr>
            <a:spLocks noGrp="1"/>
          </p:cNvSpPr>
          <p:nvPr>
            <p:ph type="ftr" sz="quarter" idx="11"/>
          </p:nvPr>
        </p:nvSpPr>
        <p:spPr/>
        <p:txBody>
          <a:bodyPr/>
          <a:lstStyle/>
          <a:p>
            <a:endParaRPr lang="mt-MT"/>
          </a:p>
        </p:txBody>
      </p:sp>
      <p:sp>
        <p:nvSpPr>
          <p:cNvPr id="5" name="Slide Number Placeholder 4"/>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3267640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35675-5315-486A-8E34-8476F062F677}" type="datetimeFigureOut">
              <a:rPr lang="mt-MT" smtClean="0"/>
              <a:t>17/12/2017</a:t>
            </a:fld>
            <a:endParaRPr lang="mt-MT"/>
          </a:p>
        </p:txBody>
      </p:sp>
      <p:sp>
        <p:nvSpPr>
          <p:cNvPr id="3" name="Footer Placeholder 2"/>
          <p:cNvSpPr>
            <a:spLocks noGrp="1"/>
          </p:cNvSpPr>
          <p:nvPr>
            <p:ph type="ftr" sz="quarter" idx="11"/>
          </p:nvPr>
        </p:nvSpPr>
        <p:spPr/>
        <p:txBody>
          <a:bodyPr/>
          <a:lstStyle/>
          <a:p>
            <a:endParaRPr lang="mt-MT"/>
          </a:p>
        </p:txBody>
      </p:sp>
      <p:sp>
        <p:nvSpPr>
          <p:cNvPr id="4" name="Slide Number Placeholder 3"/>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90689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C35675-5315-486A-8E34-8476F062F677}" type="datetimeFigureOut">
              <a:rPr lang="mt-MT" smtClean="0"/>
              <a:t>17/12/2017</a:t>
            </a:fld>
            <a:endParaRPr lang="mt-MT"/>
          </a:p>
        </p:txBody>
      </p:sp>
      <p:sp>
        <p:nvSpPr>
          <p:cNvPr id="6" name="Footer Placeholder 5"/>
          <p:cNvSpPr>
            <a:spLocks noGrp="1"/>
          </p:cNvSpPr>
          <p:nvPr>
            <p:ph type="ftr" sz="quarter" idx="11"/>
          </p:nvPr>
        </p:nvSpPr>
        <p:spPr/>
        <p:txBody>
          <a:bodyPr/>
          <a:lstStyle/>
          <a:p>
            <a:endParaRPr lang="mt-MT"/>
          </a:p>
        </p:txBody>
      </p:sp>
      <p:sp>
        <p:nvSpPr>
          <p:cNvPr id="7" name="Slide Number Placeholder 6"/>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2735870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C35675-5315-486A-8E34-8476F062F677}" type="datetimeFigureOut">
              <a:rPr lang="mt-MT" smtClean="0"/>
              <a:t>17/12/2017</a:t>
            </a:fld>
            <a:endParaRPr lang="mt-MT"/>
          </a:p>
        </p:txBody>
      </p:sp>
      <p:sp>
        <p:nvSpPr>
          <p:cNvPr id="6" name="Footer Placeholder 5"/>
          <p:cNvSpPr>
            <a:spLocks noGrp="1"/>
          </p:cNvSpPr>
          <p:nvPr>
            <p:ph type="ftr" sz="quarter" idx="11"/>
          </p:nvPr>
        </p:nvSpPr>
        <p:spPr/>
        <p:txBody>
          <a:bodyPr/>
          <a:lstStyle/>
          <a:p>
            <a:endParaRPr lang="mt-MT"/>
          </a:p>
        </p:txBody>
      </p:sp>
      <p:sp>
        <p:nvSpPr>
          <p:cNvPr id="7" name="Slide Number Placeholder 6"/>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32460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4C35675-5315-486A-8E34-8476F062F677}" type="datetimeFigureOut">
              <a:rPr lang="mt-MT" smtClean="0"/>
              <a:t>17/12/2017</a:t>
            </a:fld>
            <a:endParaRPr lang="mt-MT"/>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mt-MT"/>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F5BEA8-A347-46DB-8AEB-F57C45DDB5D9}" type="slidenum">
              <a:rPr lang="mt-MT" smtClean="0"/>
              <a:t>‹#›</a:t>
            </a:fld>
            <a:endParaRPr lang="mt-MT"/>
          </a:p>
        </p:txBody>
      </p:sp>
    </p:spTree>
    <p:extLst>
      <p:ext uri="{BB962C8B-B14F-4D97-AF65-F5344CB8AC3E}">
        <p14:creationId xmlns:p14="http://schemas.microsoft.com/office/powerpoint/2010/main" val="122191101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BBF5-848C-4E29-8AD5-E64A2CCE2306}"/>
              </a:ext>
            </a:extLst>
          </p:cNvPr>
          <p:cNvSpPr>
            <a:spLocks noGrp="1"/>
          </p:cNvSpPr>
          <p:nvPr>
            <p:ph type="ctrTitle"/>
          </p:nvPr>
        </p:nvSpPr>
        <p:spPr/>
        <p:txBody>
          <a:bodyPr/>
          <a:lstStyle/>
          <a:p>
            <a:r>
              <a:rPr lang="en-GB" dirty="0"/>
              <a:t>Task 2 – Pitch</a:t>
            </a:r>
          </a:p>
        </p:txBody>
      </p:sp>
      <p:sp>
        <p:nvSpPr>
          <p:cNvPr id="3" name="Subtitle 2">
            <a:extLst>
              <a:ext uri="{FF2B5EF4-FFF2-40B4-BE49-F238E27FC236}">
                <a16:creationId xmlns:a16="http://schemas.microsoft.com/office/drawing/2014/main" id="{FBC66D68-AA89-4FBB-BF51-CA7D61E5C887}"/>
              </a:ext>
            </a:extLst>
          </p:cNvPr>
          <p:cNvSpPr>
            <a:spLocks noGrp="1"/>
          </p:cNvSpPr>
          <p:nvPr>
            <p:ph type="subTitle" idx="1"/>
          </p:nvPr>
        </p:nvSpPr>
        <p:spPr/>
        <p:txBody>
          <a:bodyPr/>
          <a:lstStyle/>
          <a:p>
            <a:endParaRPr lang="mt-MT"/>
          </a:p>
        </p:txBody>
      </p:sp>
    </p:spTree>
    <p:extLst>
      <p:ext uri="{BB962C8B-B14F-4D97-AF65-F5344CB8AC3E}">
        <p14:creationId xmlns:p14="http://schemas.microsoft.com/office/powerpoint/2010/main" val="1670643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83B7-5F27-4F1F-BEF4-81AAA0AB3691}"/>
              </a:ext>
            </a:extLst>
          </p:cNvPr>
          <p:cNvSpPr>
            <a:spLocks noGrp="1"/>
          </p:cNvSpPr>
          <p:nvPr>
            <p:ph type="title"/>
          </p:nvPr>
        </p:nvSpPr>
        <p:spPr/>
        <p:txBody>
          <a:bodyPr/>
          <a:lstStyle/>
          <a:p>
            <a:r>
              <a:rPr lang="en-GB" dirty="0"/>
              <a:t>Throw away or later ?</a:t>
            </a:r>
            <a:endParaRPr lang="mt-MT" dirty="0"/>
          </a:p>
        </p:txBody>
      </p:sp>
      <p:sp>
        <p:nvSpPr>
          <p:cNvPr id="3" name="Content Placeholder 2">
            <a:extLst>
              <a:ext uri="{FF2B5EF4-FFF2-40B4-BE49-F238E27FC236}">
                <a16:creationId xmlns:a16="http://schemas.microsoft.com/office/drawing/2014/main" id="{B74270B0-276C-4C3F-86DA-6161792C1B87}"/>
              </a:ext>
            </a:extLst>
          </p:cNvPr>
          <p:cNvSpPr>
            <a:spLocks noGrp="1"/>
          </p:cNvSpPr>
          <p:nvPr>
            <p:ph idx="1"/>
          </p:nvPr>
        </p:nvSpPr>
        <p:spPr/>
        <p:txBody>
          <a:bodyPr/>
          <a:lstStyle/>
          <a:p>
            <a:r>
              <a:rPr lang="en-GB" dirty="0"/>
              <a:t>To deliver to all audiences how to not litter when the public trash is full as we see in our country. The message is to take it home with you and throw it away then. </a:t>
            </a:r>
          </a:p>
          <a:p>
            <a:r>
              <a:rPr lang="en-GB" dirty="0"/>
              <a:t>4 Images</a:t>
            </a:r>
          </a:p>
          <a:p>
            <a:r>
              <a:rPr lang="en-GB" dirty="0"/>
              <a:t>Throw away or later ?</a:t>
            </a:r>
            <a:endParaRPr lang="mt-MT" dirty="0"/>
          </a:p>
        </p:txBody>
      </p:sp>
    </p:spTree>
    <p:extLst>
      <p:ext uri="{BB962C8B-B14F-4D97-AF65-F5344CB8AC3E}">
        <p14:creationId xmlns:p14="http://schemas.microsoft.com/office/powerpoint/2010/main" val="3668008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BE230-B5B4-42E9-BB96-78154501C093}"/>
              </a:ext>
            </a:extLst>
          </p:cNvPr>
          <p:cNvSpPr>
            <a:spLocks noGrp="1"/>
          </p:cNvSpPr>
          <p:nvPr>
            <p:ph type="title"/>
          </p:nvPr>
        </p:nvSpPr>
        <p:spPr/>
        <p:txBody>
          <a:bodyPr/>
          <a:lstStyle/>
          <a:p>
            <a:r>
              <a:rPr lang="en-GB" dirty="0"/>
              <a:t>Project</a:t>
            </a:r>
            <a:endParaRPr lang="mt-MT" dirty="0"/>
          </a:p>
        </p:txBody>
      </p:sp>
      <p:sp>
        <p:nvSpPr>
          <p:cNvPr id="3" name="Content Placeholder 2">
            <a:extLst>
              <a:ext uri="{FF2B5EF4-FFF2-40B4-BE49-F238E27FC236}">
                <a16:creationId xmlns:a16="http://schemas.microsoft.com/office/drawing/2014/main" id="{E2393DC5-36F6-4F96-9DC4-E5A49525DA51}"/>
              </a:ext>
            </a:extLst>
          </p:cNvPr>
          <p:cNvSpPr>
            <a:spLocks noGrp="1"/>
          </p:cNvSpPr>
          <p:nvPr>
            <p:ph idx="1"/>
          </p:nvPr>
        </p:nvSpPr>
        <p:spPr/>
        <p:txBody>
          <a:bodyPr/>
          <a:lstStyle/>
          <a:p>
            <a:r>
              <a:rPr lang="mt-MT" dirty="0"/>
              <a:t>Mosta għarusa </a:t>
            </a:r>
            <a:r>
              <a:rPr lang="mt-MT" dirty="0" err="1"/>
              <a:t>Garden</a:t>
            </a:r>
            <a:r>
              <a:rPr lang="en-GB" dirty="0"/>
              <a:t> (Location)</a:t>
            </a:r>
          </a:p>
          <a:p>
            <a:r>
              <a:rPr lang="en-GB" dirty="0"/>
              <a:t>Backup Trashcan</a:t>
            </a:r>
          </a:p>
          <a:p>
            <a:r>
              <a:rPr lang="en-GB" dirty="0"/>
              <a:t>Editing and blur</a:t>
            </a:r>
          </a:p>
          <a:p>
            <a:endParaRPr lang="mt-MT" dirty="0"/>
          </a:p>
        </p:txBody>
      </p:sp>
    </p:spTree>
    <p:extLst>
      <p:ext uri="{BB962C8B-B14F-4D97-AF65-F5344CB8AC3E}">
        <p14:creationId xmlns:p14="http://schemas.microsoft.com/office/powerpoint/2010/main" val="2472260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93D80-8078-46B0-AAFE-2168535EB8CF}"/>
              </a:ext>
            </a:extLst>
          </p:cNvPr>
          <p:cNvSpPr>
            <a:spLocks noGrp="1"/>
          </p:cNvSpPr>
          <p:nvPr>
            <p:ph type="title"/>
          </p:nvPr>
        </p:nvSpPr>
        <p:spPr/>
        <p:txBody>
          <a:bodyPr/>
          <a:lstStyle/>
          <a:p>
            <a:r>
              <a:rPr lang="en-GB" dirty="0"/>
              <a:t>Image Sketch</a:t>
            </a:r>
            <a:endParaRPr lang="mt-MT" dirty="0"/>
          </a:p>
        </p:txBody>
      </p:sp>
      <p:pic>
        <p:nvPicPr>
          <p:cNvPr id="5" name="Content Placeholder 4">
            <a:extLst>
              <a:ext uri="{FF2B5EF4-FFF2-40B4-BE49-F238E27FC236}">
                <a16:creationId xmlns:a16="http://schemas.microsoft.com/office/drawing/2014/main" id="{C8EB863A-4865-42BC-9699-7C2B24A8F3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1214" y="1357803"/>
            <a:ext cx="7107644" cy="4945736"/>
          </a:xfrm>
        </p:spPr>
      </p:pic>
    </p:spTree>
    <p:extLst>
      <p:ext uri="{BB962C8B-B14F-4D97-AF65-F5344CB8AC3E}">
        <p14:creationId xmlns:p14="http://schemas.microsoft.com/office/powerpoint/2010/main" val="1764997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93D80-8078-46B0-AAFE-2168535EB8CF}"/>
              </a:ext>
            </a:extLst>
          </p:cNvPr>
          <p:cNvSpPr>
            <a:spLocks noGrp="1"/>
          </p:cNvSpPr>
          <p:nvPr>
            <p:ph type="title"/>
          </p:nvPr>
        </p:nvSpPr>
        <p:spPr/>
        <p:txBody>
          <a:bodyPr/>
          <a:lstStyle/>
          <a:p>
            <a:r>
              <a:rPr lang="en-GB" dirty="0"/>
              <a:t>Image Sketch</a:t>
            </a:r>
            <a:endParaRPr lang="mt-MT" dirty="0"/>
          </a:p>
        </p:txBody>
      </p:sp>
      <p:pic>
        <p:nvPicPr>
          <p:cNvPr id="7" name="Content Placeholder 6">
            <a:extLst>
              <a:ext uri="{FF2B5EF4-FFF2-40B4-BE49-F238E27FC236}">
                <a16:creationId xmlns:a16="http://schemas.microsoft.com/office/drawing/2014/main" id="{33C4AE2E-76A5-4873-AAE9-44C9CF858E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6610" y="618518"/>
            <a:ext cx="7586289" cy="5344886"/>
          </a:xfrm>
        </p:spPr>
      </p:pic>
    </p:spTree>
    <p:extLst>
      <p:ext uri="{BB962C8B-B14F-4D97-AF65-F5344CB8AC3E}">
        <p14:creationId xmlns:p14="http://schemas.microsoft.com/office/powerpoint/2010/main" val="1188322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93D80-8078-46B0-AAFE-2168535EB8CF}"/>
              </a:ext>
            </a:extLst>
          </p:cNvPr>
          <p:cNvSpPr>
            <a:spLocks noGrp="1"/>
          </p:cNvSpPr>
          <p:nvPr>
            <p:ph type="title"/>
          </p:nvPr>
        </p:nvSpPr>
        <p:spPr/>
        <p:txBody>
          <a:bodyPr/>
          <a:lstStyle/>
          <a:p>
            <a:r>
              <a:rPr lang="en-GB" dirty="0"/>
              <a:t>Image Sketch</a:t>
            </a:r>
            <a:endParaRPr lang="mt-MT" dirty="0"/>
          </a:p>
        </p:txBody>
      </p:sp>
      <p:pic>
        <p:nvPicPr>
          <p:cNvPr id="6" name="Content Placeholder 5">
            <a:extLst>
              <a:ext uri="{FF2B5EF4-FFF2-40B4-BE49-F238E27FC236}">
                <a16:creationId xmlns:a16="http://schemas.microsoft.com/office/drawing/2014/main" id="{6891DD84-D827-401A-AA86-6D657ED2AD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1562" y="464231"/>
            <a:ext cx="7455620" cy="5599112"/>
          </a:xfrm>
        </p:spPr>
      </p:pic>
    </p:spTree>
    <p:extLst>
      <p:ext uri="{BB962C8B-B14F-4D97-AF65-F5344CB8AC3E}">
        <p14:creationId xmlns:p14="http://schemas.microsoft.com/office/powerpoint/2010/main" val="1179512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93D80-8078-46B0-AAFE-2168535EB8CF}"/>
              </a:ext>
            </a:extLst>
          </p:cNvPr>
          <p:cNvSpPr>
            <a:spLocks noGrp="1"/>
          </p:cNvSpPr>
          <p:nvPr>
            <p:ph type="title"/>
          </p:nvPr>
        </p:nvSpPr>
        <p:spPr/>
        <p:txBody>
          <a:bodyPr/>
          <a:lstStyle/>
          <a:p>
            <a:r>
              <a:rPr lang="en-GB" dirty="0"/>
              <a:t>Image Sketch</a:t>
            </a:r>
            <a:endParaRPr lang="mt-MT" dirty="0"/>
          </a:p>
        </p:txBody>
      </p:sp>
      <p:pic>
        <p:nvPicPr>
          <p:cNvPr id="7" name="Content Placeholder 6">
            <a:extLst>
              <a:ext uri="{FF2B5EF4-FFF2-40B4-BE49-F238E27FC236}">
                <a16:creationId xmlns:a16="http://schemas.microsoft.com/office/drawing/2014/main" id="{7EBD4BFA-41A0-4D85-A42B-A061C5BC56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6484" y="769031"/>
            <a:ext cx="7466039" cy="5218112"/>
          </a:xfrm>
        </p:spPr>
      </p:pic>
    </p:spTree>
    <p:extLst>
      <p:ext uri="{BB962C8B-B14F-4D97-AF65-F5344CB8AC3E}">
        <p14:creationId xmlns:p14="http://schemas.microsoft.com/office/powerpoint/2010/main" val="586711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469B-84FE-48EC-9397-19E4F7E9C2EF}"/>
              </a:ext>
            </a:extLst>
          </p:cNvPr>
          <p:cNvSpPr>
            <a:spLocks noGrp="1"/>
          </p:cNvSpPr>
          <p:nvPr>
            <p:ph type="title"/>
          </p:nvPr>
        </p:nvSpPr>
        <p:spPr/>
        <p:txBody>
          <a:bodyPr/>
          <a:lstStyle/>
          <a:p>
            <a:r>
              <a:rPr lang="en-GB" dirty="0"/>
              <a:t>Final outcome</a:t>
            </a:r>
            <a:endParaRPr lang="mt-MT" dirty="0"/>
          </a:p>
        </p:txBody>
      </p:sp>
      <p:sp>
        <p:nvSpPr>
          <p:cNvPr id="3" name="Content Placeholder 2">
            <a:extLst>
              <a:ext uri="{FF2B5EF4-FFF2-40B4-BE49-F238E27FC236}">
                <a16:creationId xmlns:a16="http://schemas.microsoft.com/office/drawing/2014/main" id="{026D9D26-E9A3-416D-8DE6-5C7C008D2063}"/>
              </a:ext>
            </a:extLst>
          </p:cNvPr>
          <p:cNvSpPr>
            <a:spLocks noGrp="1"/>
          </p:cNvSpPr>
          <p:nvPr>
            <p:ph idx="1"/>
          </p:nvPr>
        </p:nvSpPr>
        <p:spPr/>
        <p:txBody>
          <a:bodyPr/>
          <a:lstStyle/>
          <a:p>
            <a:r>
              <a:rPr lang="en-GB" dirty="0"/>
              <a:t>Message to the Audience.</a:t>
            </a:r>
          </a:p>
          <a:p>
            <a:r>
              <a:rPr lang="en-GB" dirty="0"/>
              <a:t>4 Photos</a:t>
            </a:r>
          </a:p>
          <a:p>
            <a:r>
              <a:rPr lang="en-GB" dirty="0"/>
              <a:t>To get the message trough to the audience that we don’t stuff the trash cans but rather throwing it away later.</a:t>
            </a:r>
            <a:endParaRPr lang="mt-MT" dirty="0"/>
          </a:p>
        </p:txBody>
      </p:sp>
    </p:spTree>
    <p:extLst>
      <p:ext uri="{BB962C8B-B14F-4D97-AF65-F5344CB8AC3E}">
        <p14:creationId xmlns:p14="http://schemas.microsoft.com/office/powerpoint/2010/main" val="3800168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C528A-3E7B-48AF-AA9F-C0B97C2132E7}"/>
              </a:ext>
            </a:extLst>
          </p:cNvPr>
          <p:cNvSpPr>
            <a:spLocks noGrp="1"/>
          </p:cNvSpPr>
          <p:nvPr>
            <p:ph type="title"/>
          </p:nvPr>
        </p:nvSpPr>
        <p:spPr>
          <a:xfrm>
            <a:off x="1799948" y="494172"/>
            <a:ext cx="8534400" cy="1507067"/>
          </a:xfrm>
        </p:spPr>
        <p:txBody>
          <a:bodyPr/>
          <a:lstStyle/>
          <a:p>
            <a:pPr algn="ctr"/>
            <a:r>
              <a:rPr lang="en-GB" dirty="0"/>
              <a:t>The End</a:t>
            </a:r>
            <a:endParaRPr lang="mt-MT" dirty="0"/>
          </a:p>
        </p:txBody>
      </p:sp>
      <p:sp>
        <p:nvSpPr>
          <p:cNvPr id="4" name="Title 1">
            <a:extLst>
              <a:ext uri="{FF2B5EF4-FFF2-40B4-BE49-F238E27FC236}">
                <a16:creationId xmlns:a16="http://schemas.microsoft.com/office/drawing/2014/main" id="{C5BDC9F5-85EE-4DB5-9BC2-2DF033ECC438}"/>
              </a:ext>
            </a:extLst>
          </p:cNvPr>
          <p:cNvSpPr txBox="1">
            <a:spLocks/>
          </p:cNvSpPr>
          <p:nvPr/>
        </p:nvSpPr>
        <p:spPr>
          <a:xfrm>
            <a:off x="1799948" y="2364917"/>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a:t>Any Questions ?</a:t>
            </a:r>
            <a:endParaRPr lang="mt-MT" dirty="0"/>
          </a:p>
        </p:txBody>
      </p:sp>
      <p:sp>
        <p:nvSpPr>
          <p:cNvPr id="5" name="Title 1">
            <a:extLst>
              <a:ext uri="{FF2B5EF4-FFF2-40B4-BE49-F238E27FC236}">
                <a16:creationId xmlns:a16="http://schemas.microsoft.com/office/drawing/2014/main" id="{B81EA0D6-DE38-419D-82A3-127C5DA2C28E}"/>
              </a:ext>
            </a:extLst>
          </p:cNvPr>
          <p:cNvSpPr txBox="1">
            <a:spLocks/>
          </p:cNvSpPr>
          <p:nvPr/>
        </p:nvSpPr>
        <p:spPr>
          <a:xfrm>
            <a:off x="1799948" y="4126605"/>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a:t>Thankyou for your time</a:t>
            </a:r>
            <a:endParaRPr lang="mt-MT" dirty="0"/>
          </a:p>
        </p:txBody>
      </p:sp>
    </p:spTree>
    <p:extLst>
      <p:ext uri="{BB962C8B-B14F-4D97-AF65-F5344CB8AC3E}">
        <p14:creationId xmlns:p14="http://schemas.microsoft.com/office/powerpoint/2010/main" val="29545467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418</TotalTime>
  <Words>97</Words>
  <Application>Microsoft Office PowerPoint</Application>
  <PresentationFormat>Widescreen</PresentationFormat>
  <Paragraphs>20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Trebuchet MS</vt:lpstr>
      <vt:lpstr>Tw Cen MT</vt:lpstr>
      <vt:lpstr>Circuit</vt:lpstr>
      <vt:lpstr>Task 2 – Pitch</vt:lpstr>
      <vt:lpstr>Throw away or later ?</vt:lpstr>
      <vt:lpstr>Project</vt:lpstr>
      <vt:lpstr>Image Sketch</vt:lpstr>
      <vt:lpstr>Image Sketch</vt:lpstr>
      <vt:lpstr>Image Sketch</vt:lpstr>
      <vt:lpstr>Image Sketch</vt:lpstr>
      <vt:lpstr>Final outcome</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3 – Visual Thinking - Trailer</dc:title>
  <dc:creator>Luca Vella</dc:creator>
  <cp:lastModifiedBy>Luca Vella</cp:lastModifiedBy>
  <cp:revision>8</cp:revision>
  <dcterms:created xsi:type="dcterms:W3CDTF">2017-12-11T18:59:35Z</dcterms:created>
  <dcterms:modified xsi:type="dcterms:W3CDTF">2017-12-17T22:52:05Z</dcterms:modified>
</cp:coreProperties>
</file>